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5566F-8000-497E-ABE1-D235C406F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0B288-F161-44EA-B5D6-E48BC48C6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47772-6266-4008-8A59-30B5BEDB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9D47D-D75D-491C-96FF-05DEA984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853CC-B21A-44D9-941E-4098CAAE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11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CE4C9-4AAA-4D76-8420-24BF9BC0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7FE9BC-D4BB-4171-B02F-09BA10D2B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BD1C8-5A6B-4C83-ADB7-BACC55D5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97BDF-1680-4068-9064-55E94594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4E400-3443-455E-9865-94F427D6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2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1E9943-0873-4FB9-9056-57EF436AF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CBD96-ACC1-4E6C-BE11-28C291047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D2D12-C260-460D-98D9-2AB1A446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0D08F-76CD-426A-9FE6-5CEE8C11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4DF13-B750-4449-8027-54E282EA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68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DE230-CBEC-483C-969A-D4FFCAD1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D70D5-E055-4E99-AA34-7E971771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3C5E0-3099-4537-A90D-D8D8096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1BB81-5141-4D63-9B8F-76176F0A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0B5A6-F1FB-4705-AE3A-729A5ECB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3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6152-D0F0-4E89-991C-530132EB1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4A4086-A469-4DC1-AD09-C248B9BD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75958-7889-4983-95FA-CE7E2C92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4DBA3-2DD2-4E11-8757-099C7BC4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D42AC-7767-4183-BC29-96866478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65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19AFA-133B-4E13-9380-81775FF9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1CE53D-7AEC-414E-BE83-0145C0096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B9B8E7-7A09-48E3-91CB-9156C8CF5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A3381E-C548-4581-99AE-CDAA8777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5112FA-728E-475B-9CC8-706F79E3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C5B74-A5A0-4769-8C25-54A2603E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5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A6030-1903-49C5-B259-B468EDA4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46CF3-4D98-45DD-8A34-4D984023B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DA8847-9E3C-4418-B75A-E5A5585EE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E64322-9441-41A0-BF11-F942959C1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1047E1-559C-414E-81DB-9D931B8F4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28E318-C533-4648-94AD-314EAFEE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6E0E88-21F1-4A04-A757-44EA11A4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5B5345-A758-4CAA-9E79-08688A6B0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ACD42-26C7-4092-8A86-857A3729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A141ED-DD61-49C2-BC06-D9B0E069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A1865B-BA27-4480-9AB5-8D5B8A9C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D679A2-8457-450B-ACE7-ABEF5790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7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88EA14-5F55-437B-BEA4-CE7DC563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2A94FF-E05D-4C0C-ACAA-679EF52A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DA556-14D2-4F27-B382-15B3C2FC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0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94CFE-6F1B-4CFB-8458-BB0D8F40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144CD4-B766-439F-99EE-2D0162E4E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0BC9EB-5552-451C-998E-EE5C4CC9D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74C22-1872-49BB-AFBE-976F6D7A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905220-457A-4B22-8526-D997C1C0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ED71C-B0A8-4833-9C8C-217D7D5E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4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C3CA5-3618-4E3B-9B61-07BF4A8B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59781D-31F3-4D8B-81F5-1276AEBFA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DFB54-AC15-4EEB-8376-BAA64E20E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91CEA-23A5-494A-9FF4-61A6070A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2CA9BE-5F70-4301-9134-C6621926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138CC-6FB6-42E6-B6C1-B2729FAF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4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D9B1C3-8CB9-4EF6-8E03-8775F4E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1A78D-E8A9-4914-9551-B4B8FD0D7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A19DF-9255-4D47-97B4-31F39477E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B6BB-392B-4C44-B067-225CF4E68EFE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00D9D-4C4A-4C62-888C-CD1310CB8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D0F01-7B90-4113-8421-965FD7284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5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AEACF8-8567-4AAE-9675-B5107688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8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4312D0-1D31-4DAB-B561-3A94AE383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0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750051-5152-488C-A759-988B391A8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2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4FB19A-1A52-4265-95FD-156EEFA74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4EF0690-6980-429F-B21A-359D66CC6477}"/>
              </a:ext>
            </a:extLst>
          </p:cNvPr>
          <p:cNvSpPr/>
          <p:nvPr/>
        </p:nvSpPr>
        <p:spPr>
          <a:xfrm>
            <a:off x="7587342" y="1534885"/>
            <a:ext cx="272144" cy="2721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01F5B70-7D97-4E0C-A96A-F686C8B794C6}"/>
              </a:ext>
            </a:extLst>
          </p:cNvPr>
          <p:cNvSpPr/>
          <p:nvPr/>
        </p:nvSpPr>
        <p:spPr>
          <a:xfrm>
            <a:off x="7424055" y="1670957"/>
            <a:ext cx="272144" cy="2721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F32E88A-8C4D-4326-9551-0273DD64DA18}"/>
              </a:ext>
            </a:extLst>
          </p:cNvPr>
          <p:cNvSpPr/>
          <p:nvPr/>
        </p:nvSpPr>
        <p:spPr>
          <a:xfrm>
            <a:off x="7685312" y="1943101"/>
            <a:ext cx="272144" cy="2721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52F9A5C-5EAB-4332-9FC8-B1A3C56DE8CF}"/>
              </a:ext>
            </a:extLst>
          </p:cNvPr>
          <p:cNvSpPr/>
          <p:nvPr/>
        </p:nvSpPr>
        <p:spPr>
          <a:xfrm>
            <a:off x="7587342" y="2552701"/>
            <a:ext cx="272144" cy="2721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01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7A74F1-DCC4-4435-B22D-F4B66465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57162"/>
            <a:ext cx="92011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17_11_26_18_59_06_621">
            <a:hlinkClick r:id="" action="ppaction://media"/>
            <a:extLst>
              <a:ext uri="{FF2B5EF4-FFF2-40B4-BE49-F238E27FC236}">
                <a16:creationId xmlns:a16="http://schemas.microsoft.com/office/drawing/2014/main" id="{E7596325-375D-4020-8B1D-65C3D142941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556" y="0"/>
            <a:ext cx="11672888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87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와이드스크린</PresentationFormat>
  <Paragraphs>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조윤영</dc:creator>
  <cp:lastModifiedBy>조윤영</cp:lastModifiedBy>
  <cp:revision>8</cp:revision>
  <dcterms:created xsi:type="dcterms:W3CDTF">2017-11-21T11:00:42Z</dcterms:created>
  <dcterms:modified xsi:type="dcterms:W3CDTF">2017-11-26T12:59:34Z</dcterms:modified>
</cp:coreProperties>
</file>